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6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8CC083-39EC-4CD8-A559-FF16E634F48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19744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8CC083-39EC-4CD8-A559-FF16E634F48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451508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E8CC083-39EC-4CD8-A559-FF16E634F48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3481796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8CC083-39EC-4CD8-A559-FF16E634F48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403845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8CC083-39EC-4CD8-A559-FF16E634F485}"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2057533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8CC083-39EC-4CD8-A559-FF16E634F485}"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80816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8CC083-39EC-4CD8-A559-FF16E634F485}"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402553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E8CC083-39EC-4CD8-A559-FF16E634F48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1730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E8CC083-39EC-4CD8-A559-FF16E634F485}"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285263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8CC083-39EC-4CD8-A559-FF16E634F48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319089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8CC083-39EC-4CD8-A559-FF16E634F485}"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38B86A-8C97-4CDD-91CD-06B01FF39431}" type="slidenum">
              <a:rPr lang="en-GB" smtClean="0"/>
              <a:t>‹#›</a:t>
            </a:fld>
            <a:endParaRPr lang="en-GB"/>
          </a:p>
        </p:txBody>
      </p:sp>
    </p:spTree>
    <p:extLst>
      <p:ext uri="{BB962C8B-B14F-4D97-AF65-F5344CB8AC3E}">
        <p14:creationId xmlns:p14="http://schemas.microsoft.com/office/powerpoint/2010/main" val="1774961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8CC083-39EC-4CD8-A559-FF16E634F485}"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38B86A-8C97-4CDD-91CD-06B01FF39431}" type="slidenum">
              <a:rPr lang="en-GB" smtClean="0"/>
              <a:t>‹#›</a:t>
            </a:fld>
            <a:endParaRPr lang="en-GB"/>
          </a:p>
        </p:txBody>
      </p:sp>
    </p:spTree>
    <p:extLst>
      <p:ext uri="{BB962C8B-B14F-4D97-AF65-F5344CB8AC3E}">
        <p14:creationId xmlns:p14="http://schemas.microsoft.com/office/powerpoint/2010/main" val="754841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68412"/>
          </a:xfrm>
        </p:spPr>
        <p:txBody>
          <a:bodyPr>
            <a:normAutofit fontScale="90000"/>
          </a:bodyPr>
          <a:lstStyle/>
          <a:p>
            <a:r>
              <a:rPr lang="en-GB" dirty="0" smtClean="0"/>
              <a:t>Children’s Mental Health Week</a:t>
            </a:r>
            <a:endParaRPr lang="en-GB" dirty="0"/>
          </a:p>
        </p:txBody>
      </p:sp>
      <p:sp>
        <p:nvSpPr>
          <p:cNvPr id="3" name="Subtitle 2"/>
          <p:cNvSpPr>
            <a:spLocks noGrp="1"/>
          </p:cNvSpPr>
          <p:nvPr>
            <p:ph type="subTitle" idx="1"/>
          </p:nvPr>
        </p:nvSpPr>
        <p:spPr/>
        <p:txBody>
          <a:bodyPr>
            <a:normAutofit/>
          </a:bodyPr>
          <a:lstStyle/>
          <a:p>
            <a:r>
              <a:rPr lang="en-GB" sz="6000" dirty="0" smtClean="0"/>
              <a:t>Massage</a:t>
            </a:r>
            <a:endParaRPr lang="en-GB" sz="6000" dirty="0"/>
          </a:p>
        </p:txBody>
      </p:sp>
    </p:spTree>
    <p:extLst>
      <p:ext uri="{BB962C8B-B14F-4D97-AF65-F5344CB8AC3E}">
        <p14:creationId xmlns:p14="http://schemas.microsoft.com/office/powerpoint/2010/main" val="17252372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massage?</a:t>
            </a:r>
            <a:endParaRPr lang="en-GB" dirty="0"/>
          </a:p>
        </p:txBody>
      </p:sp>
      <p:sp>
        <p:nvSpPr>
          <p:cNvPr id="3" name="Content Placeholder 2"/>
          <p:cNvSpPr>
            <a:spLocks noGrp="1"/>
          </p:cNvSpPr>
          <p:nvPr>
            <p:ph idx="1"/>
          </p:nvPr>
        </p:nvSpPr>
        <p:spPr/>
        <p:txBody>
          <a:bodyPr/>
          <a:lstStyle/>
          <a:p>
            <a:r>
              <a:rPr lang="en-GB" dirty="0" smtClean="0"/>
              <a:t>Relaxes your muscles</a:t>
            </a:r>
          </a:p>
          <a:p>
            <a:r>
              <a:rPr lang="en-GB" dirty="0" smtClean="0"/>
              <a:t>Lowers your heart rate</a:t>
            </a:r>
          </a:p>
          <a:p>
            <a:r>
              <a:rPr lang="en-GB" dirty="0" smtClean="0"/>
              <a:t>Encourages the release of oxytocin (a feel good hormone)</a:t>
            </a:r>
          </a:p>
          <a:p>
            <a:r>
              <a:rPr lang="en-GB" dirty="0" smtClean="0"/>
              <a:t>Lifts your mood</a:t>
            </a:r>
          </a:p>
          <a:p>
            <a:r>
              <a:rPr lang="en-GB" dirty="0" smtClean="0"/>
              <a:t>Can be done almost anywhere</a:t>
            </a:r>
          </a:p>
          <a:p>
            <a:r>
              <a:rPr lang="en-GB" dirty="0" smtClean="0"/>
              <a:t>Peer or self</a:t>
            </a:r>
          </a:p>
          <a:p>
            <a:endParaRPr lang="en-GB" dirty="0"/>
          </a:p>
        </p:txBody>
      </p:sp>
    </p:spTree>
    <p:extLst>
      <p:ext uri="{BB962C8B-B14F-4D97-AF65-F5344CB8AC3E}">
        <p14:creationId xmlns:p14="http://schemas.microsoft.com/office/powerpoint/2010/main" val="2337120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Soothing hand massage</a:t>
            </a:r>
            <a:endParaRPr lang="en-GB" dirty="0"/>
          </a:p>
        </p:txBody>
      </p:sp>
      <p:sp>
        <p:nvSpPr>
          <p:cNvPr id="3" name="Content Placeholder 2"/>
          <p:cNvSpPr>
            <a:spLocks noGrp="1"/>
          </p:cNvSpPr>
          <p:nvPr>
            <p:ph idx="1"/>
          </p:nvPr>
        </p:nvSpPr>
        <p:spPr/>
        <p:txBody>
          <a:bodyPr/>
          <a:lstStyle/>
          <a:p>
            <a:r>
              <a:rPr lang="en-GB" dirty="0" smtClean="0"/>
              <a:t>We are going to do a relaxing self massage today</a:t>
            </a:r>
          </a:p>
          <a:p>
            <a:r>
              <a:rPr lang="en-GB" dirty="0" smtClean="0"/>
              <a:t>Play some relaxing music</a:t>
            </a:r>
          </a:p>
          <a:p>
            <a:r>
              <a:rPr lang="en-GB" dirty="0" smtClean="0"/>
              <a:t>Find a quiet space inside yourself and focus on your hands</a:t>
            </a:r>
          </a:p>
          <a:p>
            <a:r>
              <a:rPr lang="en-GB" dirty="0" smtClean="0"/>
              <a:t>Use some hand cream if you like</a:t>
            </a:r>
          </a:p>
          <a:p>
            <a:r>
              <a:rPr lang="en-GB" dirty="0"/>
              <a:t>F</a:t>
            </a:r>
            <a:r>
              <a:rPr lang="en-GB" dirty="0" smtClean="0"/>
              <a:t>ocus on the sensation and feel of the massage on your hands</a:t>
            </a:r>
          </a:p>
          <a:p>
            <a:r>
              <a:rPr lang="en-GB" dirty="0" smtClean="0"/>
              <a:t>Practise slow diaphragm breathing</a:t>
            </a:r>
            <a:endParaRPr lang="en-GB" dirty="0"/>
          </a:p>
        </p:txBody>
      </p:sp>
    </p:spTree>
    <p:extLst>
      <p:ext uri="{BB962C8B-B14F-4D97-AF65-F5344CB8AC3E}">
        <p14:creationId xmlns:p14="http://schemas.microsoft.com/office/powerpoint/2010/main" val="2711316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1553825" cy="7017306"/>
          </a:xfrm>
          <a:prstGeom prst="rect">
            <a:avLst/>
          </a:prstGeom>
        </p:spPr>
        <p:txBody>
          <a:bodyPr wrap="square">
            <a:spAutoFit/>
          </a:bodyPr>
          <a:lstStyle/>
          <a:p>
            <a:pPr>
              <a:buFont typeface="Arial" panose="020B0604020202020204" pitchFamily="34" charset="0"/>
              <a:buChar char="•"/>
            </a:pPr>
            <a:r>
              <a:rPr lang="en-GB" b="0" i="0" dirty="0" smtClean="0">
                <a:solidFill>
                  <a:srgbClr val="444444"/>
                </a:solidFill>
                <a:effectLst/>
                <a:latin typeface="inherit"/>
              </a:rPr>
              <a:t>Sit up straight and take three deep mindful breaths as you allow your mind and body to be in this moment.</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dirty="0" smtClean="0">
                <a:solidFill>
                  <a:srgbClr val="444444"/>
                </a:solidFill>
                <a:latin typeface="inherit"/>
              </a:rPr>
              <a:t>If you are </a:t>
            </a:r>
            <a:r>
              <a:rPr lang="en-GB" smtClean="0">
                <a:solidFill>
                  <a:srgbClr val="444444"/>
                </a:solidFill>
                <a:latin typeface="inherit"/>
              </a:rPr>
              <a:t>using hand </a:t>
            </a:r>
            <a:r>
              <a:rPr lang="en-GB" dirty="0" smtClean="0">
                <a:solidFill>
                  <a:srgbClr val="444444"/>
                </a:solidFill>
                <a:latin typeface="inherit"/>
              </a:rPr>
              <a:t>cream, r</a:t>
            </a:r>
            <a:r>
              <a:rPr lang="en-GB" b="0" i="0" dirty="0" smtClean="0">
                <a:solidFill>
                  <a:srgbClr val="444444"/>
                </a:solidFill>
                <a:effectLst/>
                <a:latin typeface="inherit"/>
              </a:rPr>
              <a:t>ub it over the entire hand and wrist area in slow, gentle strokes. </a:t>
            </a:r>
          </a:p>
          <a:p>
            <a:pPr>
              <a:buFont typeface="Arial" panose="020B0604020202020204" pitchFamily="34" charset="0"/>
              <a:buChar char="•"/>
            </a:pPr>
            <a:endParaRPr lang="en-GB" b="1"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Use the thumb to rub small, </a:t>
            </a:r>
            <a:r>
              <a:rPr lang="en-GB" b="1" i="0" dirty="0" smtClean="0">
                <a:solidFill>
                  <a:srgbClr val="444444"/>
                </a:solidFill>
                <a:effectLst/>
                <a:latin typeface="inherit"/>
              </a:rPr>
              <a:t>gentle</a:t>
            </a:r>
            <a:r>
              <a:rPr lang="en-GB" b="0" i="0" dirty="0" smtClean="0">
                <a:solidFill>
                  <a:srgbClr val="444444"/>
                </a:solidFill>
                <a:effectLst/>
                <a:latin typeface="inherit"/>
              </a:rPr>
              <a:t> circles around the opposite wrist feeling the small bones located here and the sensations being felt.</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Then use the thumb to continue to rub in small circles between bones on the tops of the hands. Follow the natural lines along the hand towards the fingers.</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Take each finger in turn and use the thumb to rub in the same circular motion along each finger from base at palm to fingertip.</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Pull each finger softly by the fingertip.</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Clasp hands together, entwining hands (like in prayer) and move hands and wrists back and forth, left to right and in soft circular motions.</a:t>
            </a:r>
          </a:p>
          <a:p>
            <a:pPr>
              <a:buFont typeface="Arial" panose="020B0604020202020204" pitchFamily="34" charset="0"/>
              <a:buChar char="•"/>
            </a:pPr>
            <a:endParaRPr lang="en-GB" b="0" i="0" dirty="0" smtClean="0">
              <a:solidFill>
                <a:srgbClr val="444444"/>
              </a:solidFill>
              <a:effectLst/>
              <a:latin typeface="inherit"/>
            </a:endParaRPr>
          </a:p>
          <a:p>
            <a:pPr>
              <a:buFont typeface="Arial" panose="020B0604020202020204" pitchFamily="34" charset="0"/>
              <a:buChar char="•"/>
            </a:pPr>
            <a:r>
              <a:rPr lang="en-GB" b="0" i="0" dirty="0" smtClean="0">
                <a:solidFill>
                  <a:srgbClr val="444444"/>
                </a:solidFill>
                <a:effectLst/>
                <a:latin typeface="inherit"/>
              </a:rPr>
              <a:t>Turn the hand over and use the same small, gentle circular motions of the thumb to rub the palm of the hand starting at the thumb base and then working your way up the palm to the top near the fingers.</a:t>
            </a:r>
          </a:p>
          <a:p>
            <a:pPr>
              <a:buFont typeface="Arial" panose="020B0604020202020204" pitchFamily="34" charset="0"/>
              <a:buChar char="•"/>
            </a:pPr>
            <a:r>
              <a:rPr lang="en-GB" b="0" i="0" dirty="0" smtClean="0">
                <a:solidFill>
                  <a:srgbClr val="444444"/>
                </a:solidFill>
                <a:effectLst/>
                <a:latin typeface="inherit"/>
              </a:rPr>
              <a:t>Repeat on other hand</a:t>
            </a:r>
          </a:p>
          <a:p>
            <a:r>
              <a:rPr lang="en-GB" b="0" i="0" dirty="0" smtClean="0">
                <a:solidFill>
                  <a:srgbClr val="444444"/>
                </a:solidFill>
                <a:effectLst/>
                <a:latin typeface="Roboto"/>
              </a:rPr>
              <a:t> </a:t>
            </a:r>
          </a:p>
          <a:p>
            <a:pPr>
              <a:buFont typeface="Arial" panose="020B0604020202020204" pitchFamily="34" charset="0"/>
              <a:buChar char="•"/>
            </a:pPr>
            <a:r>
              <a:rPr lang="en-GB" b="0" i="0" dirty="0" smtClean="0">
                <a:solidFill>
                  <a:srgbClr val="444444"/>
                </a:solidFill>
                <a:effectLst/>
                <a:latin typeface="inherit"/>
              </a:rPr>
              <a:t>Complete the massage by giving your hand one more rub down like you did in the beginning.</a:t>
            </a:r>
          </a:p>
          <a:p>
            <a:pPr>
              <a:buFont typeface="Arial" panose="020B0604020202020204" pitchFamily="34" charset="0"/>
              <a:buChar char="•"/>
            </a:pPr>
            <a:r>
              <a:rPr lang="en-GB" b="0" i="0" dirty="0" smtClean="0">
                <a:solidFill>
                  <a:srgbClr val="444444"/>
                </a:solidFill>
                <a:effectLst/>
                <a:latin typeface="inherit"/>
              </a:rPr>
              <a:t>Lay your hands in your lap, take three more deep breaths and continue your day.</a:t>
            </a:r>
          </a:p>
          <a:p>
            <a:r>
              <a:rPr lang="en-GB" b="1" i="0" dirty="0" smtClean="0">
                <a:solidFill>
                  <a:srgbClr val="444444"/>
                </a:solidFill>
                <a:effectLst/>
                <a:latin typeface="Roboto"/>
              </a:rPr>
              <a:t> </a:t>
            </a:r>
            <a:endParaRPr lang="en-GB" b="0" i="0" dirty="0">
              <a:solidFill>
                <a:srgbClr val="444444"/>
              </a:solidFill>
              <a:effectLst/>
              <a:latin typeface="Roboto"/>
            </a:endParaRPr>
          </a:p>
        </p:txBody>
      </p:sp>
    </p:spTree>
    <p:extLst>
      <p:ext uri="{BB962C8B-B14F-4D97-AF65-F5344CB8AC3E}">
        <p14:creationId xmlns:p14="http://schemas.microsoft.com/office/powerpoint/2010/main" val="31972798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Sharing is caring!</a:t>
            </a:r>
            <a:endParaRPr lang="en-GB" dirty="0"/>
          </a:p>
        </p:txBody>
      </p:sp>
      <p:sp>
        <p:nvSpPr>
          <p:cNvPr id="3" name="Content Placeholder 2"/>
          <p:cNvSpPr>
            <a:spLocks noGrp="1"/>
          </p:cNvSpPr>
          <p:nvPr>
            <p:ph idx="1"/>
          </p:nvPr>
        </p:nvSpPr>
        <p:spPr/>
        <p:txBody>
          <a:bodyPr/>
          <a:lstStyle/>
          <a:p>
            <a:r>
              <a:rPr lang="en-GB" dirty="0" smtClean="0"/>
              <a:t>Massage is lovely to share with others</a:t>
            </a:r>
          </a:p>
          <a:p>
            <a:endParaRPr lang="en-GB" dirty="0" smtClean="0"/>
          </a:p>
          <a:p>
            <a:r>
              <a:rPr lang="en-GB" dirty="0" smtClean="0"/>
              <a:t>Although we can only do self massage at the moment in school, why not offer someone at home a relaxing hand massage?</a:t>
            </a:r>
          </a:p>
          <a:p>
            <a:endParaRPr lang="en-GB" dirty="0" smtClean="0"/>
          </a:p>
          <a:p>
            <a:r>
              <a:rPr lang="en-GB" dirty="0" smtClean="0"/>
              <a:t>You will be making someone feel great, and you will feel good too!</a:t>
            </a:r>
            <a:endParaRPr lang="en-GB" dirty="0"/>
          </a:p>
        </p:txBody>
      </p:sp>
    </p:spTree>
    <p:extLst>
      <p:ext uri="{BB962C8B-B14F-4D97-AF65-F5344CB8AC3E}">
        <p14:creationId xmlns:p14="http://schemas.microsoft.com/office/powerpoint/2010/main" val="917718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387</Words>
  <Application>Microsoft Office PowerPoint</Application>
  <PresentationFormat>Widescreen</PresentationFormat>
  <Paragraphs>42</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inherit</vt:lpstr>
      <vt:lpstr>Roboto</vt:lpstr>
      <vt:lpstr>Office Theme</vt:lpstr>
      <vt:lpstr>Children’s Mental Health Week</vt:lpstr>
      <vt:lpstr>Why massage?</vt:lpstr>
      <vt:lpstr>Soothing hand massage</vt:lpstr>
      <vt:lpstr>PowerPoint Presentation</vt:lpstr>
      <vt:lpstr>Sharing is caring!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Massage</dc:title>
  <dc:creator>Sharon McClelland</dc:creator>
  <cp:lastModifiedBy>Sharon McClelland</cp:lastModifiedBy>
  <cp:revision>2</cp:revision>
  <dcterms:created xsi:type="dcterms:W3CDTF">2021-02-03T23:42:11Z</dcterms:created>
  <dcterms:modified xsi:type="dcterms:W3CDTF">2021-02-03T23:52:39Z</dcterms:modified>
</cp:coreProperties>
</file>