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824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413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582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063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275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222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508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28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636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931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791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2764C-ADBA-4E40-8532-FD37602CC0BE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47D92-DCB8-42FE-B226-7279661FF8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411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smtClean="0"/>
              <a:t>Children’s Mental Health Week 1-5</a:t>
            </a:r>
            <a:r>
              <a:rPr lang="en-GB" u="sng" baseline="30000" dirty="0" smtClean="0"/>
              <a:t>th</a:t>
            </a:r>
            <a:r>
              <a:rPr lang="en-GB" u="sng" dirty="0" smtClean="0"/>
              <a:t> February 2021</a:t>
            </a:r>
            <a:endParaRPr lang="en-GB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24195">
            <a:off x="9608658" y="3739807"/>
            <a:ext cx="1956124" cy="2602743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05233">
            <a:off x="9689938" y="5932"/>
            <a:ext cx="1956124" cy="2602743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33178">
            <a:off x="773446" y="3602418"/>
            <a:ext cx="1956124" cy="2602743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24195">
            <a:off x="545938" y="310074"/>
            <a:ext cx="1956124" cy="2602743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259" y="4044534"/>
            <a:ext cx="1956124" cy="2602743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6132">
            <a:off x="9580108" y="3740081"/>
            <a:ext cx="1956124" cy="260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60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320925"/>
            <a:ext cx="4724400" cy="1325563"/>
          </a:xfrm>
        </p:spPr>
        <p:txBody>
          <a:bodyPr/>
          <a:lstStyle/>
          <a:p>
            <a:r>
              <a:rPr lang="en-GB" dirty="0" smtClean="0"/>
              <a:t>Draw around your hand.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45100" y="975255"/>
            <a:ext cx="6604000" cy="4952999"/>
          </a:xfrm>
        </p:spPr>
      </p:pic>
    </p:spTree>
    <p:extLst>
      <p:ext uri="{BB962C8B-B14F-4D97-AF65-F5344CB8AC3E}">
        <p14:creationId xmlns:p14="http://schemas.microsoft.com/office/powerpoint/2010/main" val="372785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2524125"/>
            <a:ext cx="5384800" cy="35210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Choose some coloured felt tip pens and use a ruler to draw straight lines across the page but not inside the hand print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08727" y="904412"/>
            <a:ext cx="6714597" cy="5035947"/>
          </a:xfrm>
        </p:spPr>
      </p:pic>
    </p:spTree>
    <p:extLst>
      <p:ext uri="{BB962C8B-B14F-4D97-AF65-F5344CB8AC3E}">
        <p14:creationId xmlns:p14="http://schemas.microsoft.com/office/powerpoint/2010/main" val="123169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900" y="1089819"/>
            <a:ext cx="5778500" cy="4444999"/>
          </a:xfrm>
        </p:spPr>
        <p:txBody>
          <a:bodyPr>
            <a:normAutofit/>
          </a:bodyPr>
          <a:lstStyle/>
          <a:p>
            <a:r>
              <a:rPr lang="en-GB" dirty="0" smtClean="0"/>
              <a:t>Once the page is filled, use the same colours to draw an arced line inside the handprint which matches up to the colours on both sides.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10896" y="1010246"/>
            <a:ext cx="6138863" cy="4604146"/>
          </a:xfrm>
        </p:spPr>
      </p:pic>
    </p:spTree>
    <p:extLst>
      <p:ext uri="{BB962C8B-B14F-4D97-AF65-F5344CB8AC3E}">
        <p14:creationId xmlns:p14="http://schemas.microsoft.com/office/powerpoint/2010/main" val="408844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0" y="2019440"/>
            <a:ext cx="5600700" cy="2692260"/>
          </a:xfrm>
        </p:spPr>
        <p:txBody>
          <a:bodyPr>
            <a:normAutofit/>
          </a:bodyPr>
          <a:lstStyle/>
          <a:p>
            <a:r>
              <a:rPr lang="en-GB" dirty="0" smtClean="0"/>
              <a:t>Continue all the bay up the hand, fingers and thumb until it is all filled.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148" y="220944"/>
            <a:ext cx="4695851" cy="6248119"/>
          </a:xfrm>
        </p:spPr>
      </p:pic>
    </p:spTree>
    <p:extLst>
      <p:ext uri="{BB962C8B-B14F-4D97-AF65-F5344CB8AC3E}">
        <p14:creationId xmlns:p14="http://schemas.microsoft.com/office/powerpoint/2010/main" val="49765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65125"/>
            <a:ext cx="5295900" cy="5578475"/>
          </a:xfrm>
        </p:spPr>
        <p:txBody>
          <a:bodyPr>
            <a:normAutofit/>
          </a:bodyPr>
          <a:lstStyle/>
          <a:p>
            <a:r>
              <a:rPr lang="en-GB" dirty="0" smtClean="0"/>
              <a:t>Finally, use a black felt tip pen to go over one of the lighter colours all the way up the hand, fingers and thumb.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Your hand is unique- just </a:t>
            </a:r>
            <a:r>
              <a:rPr lang="en-GB" smtClean="0"/>
              <a:t>like you.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0" y="114829"/>
            <a:ext cx="4940299" cy="6573372"/>
          </a:xfrm>
        </p:spPr>
      </p:pic>
    </p:spTree>
    <p:extLst>
      <p:ext uri="{BB962C8B-B14F-4D97-AF65-F5344CB8AC3E}">
        <p14:creationId xmlns:p14="http://schemas.microsoft.com/office/powerpoint/2010/main" val="2001438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117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Children’s Mental Health Week 1-5th February 2021</vt:lpstr>
      <vt:lpstr>Draw around your hand.</vt:lpstr>
      <vt:lpstr>Choose some coloured felt tip pens and use a ruler to draw straight lines across the page but not inside the hand print</vt:lpstr>
      <vt:lpstr>Once the page is filled, use the same colours to draw an arced line inside the handprint which matches up to the colours on both sides.</vt:lpstr>
      <vt:lpstr>Continue all the bay up the hand, fingers and thumb until it is all filled.</vt:lpstr>
      <vt:lpstr>Finally, use a black felt tip pen to go over one of the lighter colours all the way up the hand, fingers and thumb.  Your hand is unique- just like you.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Children’s Mental Health Week 1-5th February 2021</dc:title>
  <dc:creator>Claire Smith.</dc:creator>
  <cp:lastModifiedBy>Claire Smith.</cp:lastModifiedBy>
  <cp:revision>3</cp:revision>
  <dcterms:created xsi:type="dcterms:W3CDTF">2021-02-02T11:36:27Z</dcterms:created>
  <dcterms:modified xsi:type="dcterms:W3CDTF">2021-02-02T11:45:46Z</dcterms:modified>
</cp:coreProperties>
</file>